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29"/>
    <p:restoredTop sz="94703"/>
  </p:normalViewPr>
  <p:slideViewPr>
    <p:cSldViewPr snapToGrid="0">
      <p:cViewPr varScale="1">
        <p:scale>
          <a:sx n="117" d="100"/>
          <a:sy n="117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48FF-D334-17C9-F13A-E3104338A3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EC1E6-6F8E-7F96-B5CE-EC143BB74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01BE4-BCDE-5557-C112-378F0169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1D06A-AFA7-C471-6F9A-558A7B5C3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ADF6F-9F9C-91E7-468A-7F929726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47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C4A87-6F66-3BAD-690C-4D56E1A9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EE3C8-36A9-0B00-572B-52AC2CD1E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D25DE-B46E-7160-901C-8DA58585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69A7C-0AA7-547A-F0B4-E7B83D4E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30053-6CD4-9B88-F7FA-2D455278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4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0D3D7E-EB19-4E47-EEEE-2179032FE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393D8F-D3D3-E211-405A-C62ABF9FF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E06DC-768C-0FB2-1002-0CFD2399E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3877C-7911-3408-2CBC-A2B55F81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26989-5FFD-3BB6-B119-06BAEF8A1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45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3A0E-BF1E-F8E7-26F8-F54187969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F0AD-A294-A8D3-5F57-FD9DA94F4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AC585-C397-4BAB-088C-120E4008B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E9375-BCC6-63B0-3672-4F8326EAA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6F053-30D8-7595-C3E7-D233F0821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8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00AB-3BD9-649F-C6EA-B8FE69A8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7E45D-4080-965B-F82D-D3849AD86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D2131-DEE4-5C99-B054-4AD2F02AF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C67F7-C18E-0963-A265-5FA43D40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9AC8-72B7-AEA9-E646-8AE7E942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03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5DA72-E859-987C-2F12-4BD8C26FC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4ECA4-2FF6-2095-8719-E7A9F70A73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A89A8C-AFBE-400E-D694-2C9D91C16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8B9B9-464D-7DD6-6E39-9391D4D48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BD738-7708-827C-B193-BFA490DB8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8D4C8-394D-A2BF-2F21-78DF054DA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1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D18B6-C840-F629-FF5D-0737F6A84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7BCFE-BF5D-4B22-307E-56F1EF018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4ECE2-C222-1D66-987E-20E784751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B503FA-47B2-2447-F3B3-F04F2B62D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B119A8-6081-8B4E-5FD3-4082FA7A2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D387F3-01A4-792A-F28A-27B9570F7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6671F0-4C81-0C8B-FD83-6066BC58D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4D06E0-28EA-82DE-6532-9D78911FC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980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0637D-BCC0-CE50-F964-8B068214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042D13-033F-425B-0B8B-B692360FA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D5A2C4-DF8B-7387-A40E-ABF47CDEA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B0A773-E1F6-B605-D404-35A64655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41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AF5A45-2A49-78BB-42A0-77F41D381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2F93E-5003-FBAE-958A-CA719964D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F2BDD2-63B3-21F4-76B1-9F710430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9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562CF-DAAC-B85D-1EAF-137404C0B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1E360-6ABB-65FA-E299-13D5DFAB7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C3C1C-5759-DE91-4C88-A8ECD28C1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CFF5D-CC4D-E79F-C1A0-24B7F4F27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0064C-7017-06D6-6D6B-7739CFCB5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B3CFD-504C-B4E4-620B-CFE3B220C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02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39486-C756-E84A-8A08-D3D1F1242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B5E1CD-8DB9-BFCA-A4BB-5800D7FC5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1E094-2AF7-4E7B-C309-F27F144D6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91109-DD3A-1104-593B-25E9C841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C9109C-B297-E4A7-9A56-377330BF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E139EF-3FF3-6855-F654-9401F312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48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1C8F2-9C24-51DF-B1CE-F89A0DA30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5D0E27-633B-1992-6817-E3B48720C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FB378-CA1A-A685-7834-0B61594589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C6AC2-550E-9449-8E81-378B0CA4EA84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00534-7229-CA1B-9794-2C91D250B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209E2-C04C-BA63-0DF0-12AAC4270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E43E0-0C3C-E645-9E56-532836228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3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285F6BD-E941-8BB6-3753-CA56A13E1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92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02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9307CE7-FCB8-3CB5-732C-6DBA4E186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6085935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46B204C-176E-13E1-99F9-13F4C6123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27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147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4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BD2FCB2-E1B4-E6C3-2041-1D70D7D8F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9" r="34457"/>
          <a:stretch/>
        </p:blipFill>
        <p:spPr>
          <a:xfrm>
            <a:off x="2057400" y="0"/>
            <a:ext cx="10134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00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1904914-FA32-3B2E-B1F2-6CE02FAFD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9" y="1"/>
            <a:ext cx="13901125" cy="710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42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373796A-872C-231C-4810-73E76273C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7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F25C70B-F9F3-08D6-3DD9-F5D4ECFCA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41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Yuvraj Singh</dc:creator>
  <cp:lastModifiedBy>Yuvraj Singh</cp:lastModifiedBy>
  <cp:revision>2</cp:revision>
  <dcterms:created xsi:type="dcterms:W3CDTF">2022-11-16T12:33:50Z</dcterms:created>
  <dcterms:modified xsi:type="dcterms:W3CDTF">2022-11-17T06:37:25Z</dcterms:modified>
</cp:coreProperties>
</file>

<file path=docProps/thumbnail.jpeg>
</file>